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Catamaran"/>
      <p:regular r:id="rId12"/>
      <p:bold r:id="rId13"/>
    </p:embeddedFont>
    <p:embeddedFont>
      <p:font typeface="Libre Franklin"/>
      <p:regular r:id="rId14"/>
      <p:bold r:id="rId15"/>
      <p:italic r:id="rId16"/>
      <p:boldItalic r:id="rId17"/>
    </p:embeddedFont>
    <p:embeddedFont>
      <p:font typeface="Be Vietnam ExtraBold"/>
      <p:bold r:id="rId18"/>
      <p:boldItalic r:id="rId19"/>
    </p:embeddedFont>
    <p:embeddedFont>
      <p:font typeface="Libre Franklin Thin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h5JovBPwRHjBKBj8Hl1BqAIq9y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Thin-regular.fntdata"/><Relationship Id="rId22" Type="http://schemas.openxmlformats.org/officeDocument/2006/relationships/font" Target="fonts/LibreFranklinThin-italic.fntdata"/><Relationship Id="rId21" Type="http://schemas.openxmlformats.org/officeDocument/2006/relationships/font" Target="fonts/LibreFranklinThin-bold.fntdata"/><Relationship Id="rId24" Type="http://customschemas.google.com/relationships/presentationmetadata" Target="metadata"/><Relationship Id="rId23" Type="http://schemas.openxmlformats.org/officeDocument/2006/relationships/font" Target="fonts/LibreFranklinThin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atamaran-bold.fntdata"/><Relationship Id="rId12" Type="http://schemas.openxmlformats.org/officeDocument/2006/relationships/font" Target="fonts/Catamaran-regular.fntdata"/><Relationship Id="rId15" Type="http://schemas.openxmlformats.org/officeDocument/2006/relationships/font" Target="fonts/LibreFranklin-bold.fntdata"/><Relationship Id="rId14" Type="http://schemas.openxmlformats.org/officeDocument/2006/relationships/font" Target="fonts/LibreFranklin-regular.fntdata"/><Relationship Id="rId17" Type="http://schemas.openxmlformats.org/officeDocument/2006/relationships/font" Target="fonts/LibreFranklin-boldItalic.fntdata"/><Relationship Id="rId16" Type="http://schemas.openxmlformats.org/officeDocument/2006/relationships/font" Target="fonts/LibreFranklin-italic.fntdata"/><Relationship Id="rId19" Type="http://schemas.openxmlformats.org/officeDocument/2006/relationships/font" Target="fonts/BeVietnamExtraBold-boldItalic.fntdata"/><Relationship Id="rId18" Type="http://schemas.openxmlformats.org/officeDocument/2006/relationships/font" Target="fonts/BeVietnam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a4bb508b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fa4bb508b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a4bb508b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fa4bb508b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fa4bb508b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fa4bb508b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a4bb508b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fa4bb508b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a4bb508b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a4bb508b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fa4bb508b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fa4bb508b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ies.freepik.com/?utm_source=slidesgo_template&amp;utm_medium=referral-link&amp;utm_campaign=slidesgo_contents_of_this_template&amp;utm_term=stories_by_freepik&amp;utm_content=stories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9"/>
          <p:cNvSpPr/>
          <p:nvPr/>
        </p:nvSpPr>
        <p:spPr>
          <a:xfrm flipH="1" rot="10800000">
            <a:off x="0" y="-75"/>
            <a:ext cx="6420300" cy="3675300"/>
          </a:xfrm>
          <a:prstGeom prst="rtTriangl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9"/>
          <p:cNvSpPr/>
          <p:nvPr/>
        </p:nvSpPr>
        <p:spPr>
          <a:xfrm rot="10800000">
            <a:off x="6420400" y="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616200" y="3913200"/>
            <a:ext cx="21222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type="ctrTitle"/>
          </p:nvPr>
        </p:nvSpPr>
        <p:spPr>
          <a:xfrm>
            <a:off x="590600" y="491400"/>
            <a:ext cx="3666900" cy="30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">
  <p:cSld name="CUSTOM_17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7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/>
          <p:nvPr/>
        </p:nvSpPr>
        <p:spPr>
          <a:xfrm rot="-5400454">
            <a:off x="6015293" y="166500"/>
            <a:ext cx="4545900" cy="1710900"/>
          </a:xfrm>
          <a:prstGeom prst="triangle">
            <a:avLst>
              <a:gd fmla="val 5228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0"/>
          <p:cNvSpPr/>
          <p:nvPr/>
        </p:nvSpPr>
        <p:spPr>
          <a:xfrm rot="5400000">
            <a:off x="-468300" y="468300"/>
            <a:ext cx="2190300" cy="1253700"/>
          </a:xfrm>
          <a:prstGeom prst="rtTriangl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0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7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/>
          <p:nvPr/>
        </p:nvSpPr>
        <p:spPr>
          <a:xfrm flipH="1" rot="5400454">
            <a:off x="-1417132" y="166500"/>
            <a:ext cx="4545900" cy="1710900"/>
          </a:xfrm>
          <a:prstGeom prst="triangle">
            <a:avLst>
              <a:gd fmla="val 5228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1"/>
          <p:cNvSpPr/>
          <p:nvPr/>
        </p:nvSpPr>
        <p:spPr>
          <a:xfrm flipH="1" rot="-5400000">
            <a:off x="7422000" y="468300"/>
            <a:ext cx="2190300" cy="1253700"/>
          </a:xfrm>
          <a:prstGeom prst="rtTriangl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1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7_1_1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/>
          <p:nvPr/>
        </p:nvSpPr>
        <p:spPr>
          <a:xfrm rot="-5400454">
            <a:off x="6015293" y="166500"/>
            <a:ext cx="4545900" cy="1710900"/>
          </a:xfrm>
          <a:prstGeom prst="triangle">
            <a:avLst>
              <a:gd fmla="val 5228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2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7_1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/>
          <p:nvPr/>
        </p:nvSpPr>
        <p:spPr>
          <a:xfrm>
            <a:off x="0" y="4410000"/>
            <a:ext cx="1299900" cy="744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 rot="-5400454">
            <a:off x="6015293" y="166500"/>
            <a:ext cx="4545900" cy="1710900"/>
          </a:xfrm>
          <a:prstGeom prst="triangle">
            <a:avLst>
              <a:gd fmla="val 52282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7_1_1_1_1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/>
          <p:nvPr/>
        </p:nvSpPr>
        <p:spPr>
          <a:xfrm flipH="1" rot="10800000">
            <a:off x="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4"/>
          <p:cNvSpPr/>
          <p:nvPr/>
        </p:nvSpPr>
        <p:spPr>
          <a:xfrm rot="-5400000">
            <a:off x="7422000" y="3423000"/>
            <a:ext cx="2190300" cy="1253700"/>
          </a:xfrm>
          <a:prstGeom prst="rtTriangl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4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17_1_1_1_1_1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/>
          <p:nvPr/>
        </p:nvSpPr>
        <p:spPr>
          <a:xfrm flipH="1" rot="10800000">
            <a:off x="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5"/>
          <p:cNvSpPr/>
          <p:nvPr/>
        </p:nvSpPr>
        <p:spPr>
          <a:xfrm rot="-5400000">
            <a:off x="74220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5"/>
          <p:cNvSpPr/>
          <p:nvPr/>
        </p:nvSpPr>
        <p:spPr>
          <a:xfrm rot="5400000">
            <a:off x="288601" y="2755547"/>
            <a:ext cx="862800" cy="360000"/>
          </a:xfrm>
          <a:prstGeom prst="triangle">
            <a:avLst>
              <a:gd fmla="val 6348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5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17_1_1_1_1_1_1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/>
          <p:nvPr/>
        </p:nvSpPr>
        <p:spPr>
          <a:xfrm rot="10800000">
            <a:off x="518760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6"/>
          <p:cNvSpPr/>
          <p:nvPr/>
        </p:nvSpPr>
        <p:spPr>
          <a:xfrm flipH="1" rot="5400000">
            <a:off x="-4683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6"/>
          <p:cNvSpPr/>
          <p:nvPr/>
        </p:nvSpPr>
        <p:spPr>
          <a:xfrm flipH="1" rot="-5400000">
            <a:off x="8028601" y="2755547"/>
            <a:ext cx="862800" cy="360000"/>
          </a:xfrm>
          <a:prstGeom prst="triangle">
            <a:avLst>
              <a:gd fmla="val 6348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6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18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/>
          <p:nvPr/>
        </p:nvSpPr>
        <p:spPr>
          <a:xfrm flipH="1" rot="10800000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7"/>
          <p:cNvSpPr/>
          <p:nvPr/>
        </p:nvSpPr>
        <p:spPr>
          <a:xfrm flipH="1" rot="-5400000">
            <a:off x="6596700" y="1293600"/>
            <a:ext cx="38409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7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" type="subTitle"/>
          </p:nvPr>
        </p:nvSpPr>
        <p:spPr>
          <a:xfrm>
            <a:off x="6336385" y="2307650"/>
            <a:ext cx="14400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2" type="subTitle"/>
          </p:nvPr>
        </p:nvSpPr>
        <p:spPr>
          <a:xfrm>
            <a:off x="6337577" y="2750075"/>
            <a:ext cx="18828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/>
          <p:nvPr/>
        </p:nvSpPr>
        <p:spPr>
          <a:xfrm rot="10800000">
            <a:off x="2334300" y="-8250"/>
            <a:ext cx="6809700" cy="3897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/>
          <p:nvPr/>
        </p:nvSpPr>
        <p:spPr>
          <a:xfrm flipH="1">
            <a:off x="6953400" y="3889650"/>
            <a:ext cx="2190600" cy="1254000"/>
          </a:xfrm>
          <a:prstGeom prst="rtTriangl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622000" y="1357200"/>
            <a:ext cx="7784700" cy="3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46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  <a:defRPr sz="2300">
                <a:solidFill>
                  <a:schemeClr val="dk1"/>
                </a:solidFill>
              </a:defRPr>
            </a:lvl1pPr>
            <a:lvl2pPr indent="-3619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lphaLcPeriod"/>
              <a:defRPr sz="2100">
                <a:solidFill>
                  <a:schemeClr val="dk1"/>
                </a:solidFill>
              </a:defRPr>
            </a:lvl2pPr>
            <a:lvl3pPr indent="-3619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romanLcPeriod"/>
              <a:defRPr sz="2100">
                <a:solidFill>
                  <a:schemeClr val="dk1"/>
                </a:solidFill>
              </a:defRPr>
            </a:lvl3pPr>
            <a:lvl4pPr indent="-3619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  <a:defRPr sz="2100">
                <a:solidFill>
                  <a:schemeClr val="dk1"/>
                </a:solidFill>
              </a:defRPr>
            </a:lvl4pPr>
            <a:lvl5pPr indent="-3619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lphaLcPeriod"/>
              <a:defRPr sz="2100">
                <a:solidFill>
                  <a:schemeClr val="dk1"/>
                </a:solidFill>
              </a:defRPr>
            </a:lvl5pPr>
            <a:lvl6pPr indent="-3619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romanLcPeriod"/>
              <a:defRPr sz="2100">
                <a:solidFill>
                  <a:schemeClr val="dk1"/>
                </a:solidFill>
              </a:defRPr>
            </a:lvl6pPr>
            <a:lvl7pPr indent="-3619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  <a:defRPr sz="2100">
                <a:solidFill>
                  <a:schemeClr val="dk1"/>
                </a:solidFill>
              </a:defRPr>
            </a:lvl7pPr>
            <a:lvl8pPr indent="-3619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lphaLcPeriod"/>
              <a:defRPr sz="2100">
                <a:solidFill>
                  <a:schemeClr val="dk1"/>
                </a:solidFill>
              </a:defRPr>
            </a:lvl8pPr>
            <a:lvl9pPr indent="-3619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AutoNum type="romanLcPeriod"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/>
          <p:nvPr/>
        </p:nvSpPr>
        <p:spPr>
          <a:xfrm flipH="1" rot="-5400000">
            <a:off x="7422000" y="4683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8"/>
          <p:cNvSpPr txBox="1"/>
          <p:nvPr>
            <p:ph idx="1" type="subTitle"/>
          </p:nvPr>
        </p:nvSpPr>
        <p:spPr>
          <a:xfrm>
            <a:off x="620700" y="3794775"/>
            <a:ext cx="2595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28"/>
          <p:cNvSpPr txBox="1"/>
          <p:nvPr>
            <p:ph idx="2" type="subTitle"/>
          </p:nvPr>
        </p:nvSpPr>
        <p:spPr>
          <a:xfrm>
            <a:off x="620700" y="2215425"/>
            <a:ext cx="2595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28"/>
          <p:cNvSpPr txBox="1"/>
          <p:nvPr>
            <p:ph idx="3" type="subTitle"/>
          </p:nvPr>
        </p:nvSpPr>
        <p:spPr>
          <a:xfrm>
            <a:off x="620700" y="1851575"/>
            <a:ext cx="2159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28"/>
          <p:cNvSpPr txBox="1"/>
          <p:nvPr>
            <p:ph idx="4" type="subTitle"/>
          </p:nvPr>
        </p:nvSpPr>
        <p:spPr>
          <a:xfrm>
            <a:off x="3342325" y="1851575"/>
            <a:ext cx="2159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28"/>
          <p:cNvSpPr txBox="1"/>
          <p:nvPr>
            <p:ph idx="5" type="subTitle"/>
          </p:nvPr>
        </p:nvSpPr>
        <p:spPr>
          <a:xfrm>
            <a:off x="6063950" y="1851575"/>
            <a:ext cx="2159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28"/>
          <p:cNvSpPr txBox="1"/>
          <p:nvPr>
            <p:ph idx="6" type="subTitle"/>
          </p:nvPr>
        </p:nvSpPr>
        <p:spPr>
          <a:xfrm>
            <a:off x="620700" y="3428625"/>
            <a:ext cx="2139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1" name="Google Shape;111;p28"/>
          <p:cNvSpPr txBox="1"/>
          <p:nvPr>
            <p:ph idx="7" type="subTitle"/>
          </p:nvPr>
        </p:nvSpPr>
        <p:spPr>
          <a:xfrm>
            <a:off x="3342325" y="3428625"/>
            <a:ext cx="2159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Google Shape;112;p28"/>
          <p:cNvSpPr txBox="1"/>
          <p:nvPr>
            <p:ph idx="8" type="subTitle"/>
          </p:nvPr>
        </p:nvSpPr>
        <p:spPr>
          <a:xfrm>
            <a:off x="6063950" y="3428625"/>
            <a:ext cx="2159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" name="Google Shape;113;p28"/>
          <p:cNvSpPr txBox="1"/>
          <p:nvPr>
            <p:ph type="title"/>
          </p:nvPr>
        </p:nvSpPr>
        <p:spPr>
          <a:xfrm flipH="1">
            <a:off x="620700" y="1491575"/>
            <a:ext cx="108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28"/>
          <p:cNvSpPr txBox="1"/>
          <p:nvPr>
            <p:ph idx="9" type="title"/>
          </p:nvPr>
        </p:nvSpPr>
        <p:spPr>
          <a:xfrm>
            <a:off x="3342325" y="1491575"/>
            <a:ext cx="108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5" name="Google Shape;115;p28"/>
          <p:cNvSpPr txBox="1"/>
          <p:nvPr>
            <p:ph idx="13" type="title"/>
          </p:nvPr>
        </p:nvSpPr>
        <p:spPr>
          <a:xfrm>
            <a:off x="6063950" y="1491575"/>
            <a:ext cx="108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6" name="Google Shape;116;p28"/>
          <p:cNvSpPr txBox="1"/>
          <p:nvPr>
            <p:ph idx="14" type="title"/>
          </p:nvPr>
        </p:nvSpPr>
        <p:spPr>
          <a:xfrm flipH="1">
            <a:off x="620700" y="3068625"/>
            <a:ext cx="108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" name="Google Shape;117;p28"/>
          <p:cNvSpPr txBox="1"/>
          <p:nvPr>
            <p:ph idx="15" type="title"/>
          </p:nvPr>
        </p:nvSpPr>
        <p:spPr>
          <a:xfrm>
            <a:off x="3342325" y="3068625"/>
            <a:ext cx="108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6" type="title"/>
          </p:nvPr>
        </p:nvSpPr>
        <p:spPr>
          <a:xfrm>
            <a:off x="6063950" y="3068625"/>
            <a:ext cx="108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7"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0" name="Google Shape;120;p28"/>
          <p:cNvSpPr txBox="1"/>
          <p:nvPr>
            <p:ph idx="18" type="subTitle"/>
          </p:nvPr>
        </p:nvSpPr>
        <p:spPr>
          <a:xfrm>
            <a:off x="3342325" y="2215425"/>
            <a:ext cx="2595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" name="Google Shape;121;p28"/>
          <p:cNvSpPr txBox="1"/>
          <p:nvPr>
            <p:ph idx="19" type="subTitle"/>
          </p:nvPr>
        </p:nvSpPr>
        <p:spPr>
          <a:xfrm>
            <a:off x="6063950" y="2215425"/>
            <a:ext cx="2595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2" name="Google Shape;122;p28"/>
          <p:cNvSpPr txBox="1"/>
          <p:nvPr>
            <p:ph idx="20" type="subTitle"/>
          </p:nvPr>
        </p:nvSpPr>
        <p:spPr>
          <a:xfrm>
            <a:off x="3342325" y="3794775"/>
            <a:ext cx="2595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3" name="Google Shape;123;p28"/>
          <p:cNvSpPr txBox="1"/>
          <p:nvPr>
            <p:ph idx="21" type="subTitle"/>
          </p:nvPr>
        </p:nvSpPr>
        <p:spPr>
          <a:xfrm>
            <a:off x="6063950" y="3794775"/>
            <a:ext cx="2595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/>
          <p:nvPr/>
        </p:nvSpPr>
        <p:spPr>
          <a:xfrm flipH="1" rot="10800000">
            <a:off x="0" y="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9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" type="subTitle"/>
          </p:nvPr>
        </p:nvSpPr>
        <p:spPr>
          <a:xfrm>
            <a:off x="821150" y="3850150"/>
            <a:ext cx="197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2" type="subTitle"/>
          </p:nvPr>
        </p:nvSpPr>
        <p:spPr>
          <a:xfrm>
            <a:off x="6719376" y="3850150"/>
            <a:ext cx="197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3" type="subTitle"/>
          </p:nvPr>
        </p:nvSpPr>
        <p:spPr>
          <a:xfrm>
            <a:off x="6719376" y="2161650"/>
            <a:ext cx="197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4" type="subTitle"/>
          </p:nvPr>
        </p:nvSpPr>
        <p:spPr>
          <a:xfrm>
            <a:off x="821150" y="2161650"/>
            <a:ext cx="197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5" type="subTitle"/>
          </p:nvPr>
        </p:nvSpPr>
        <p:spPr>
          <a:xfrm>
            <a:off x="821138" y="1826925"/>
            <a:ext cx="16035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 Vietnam ExtraBold"/>
              <a:buNone/>
              <a:defRPr sz="22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6" type="subTitle"/>
          </p:nvPr>
        </p:nvSpPr>
        <p:spPr>
          <a:xfrm>
            <a:off x="821138" y="3520300"/>
            <a:ext cx="16035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 Vietnam ExtraBold"/>
              <a:buNone/>
              <a:defRPr sz="22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9"/>
          <p:cNvSpPr txBox="1"/>
          <p:nvPr>
            <p:ph idx="7" type="subTitle"/>
          </p:nvPr>
        </p:nvSpPr>
        <p:spPr>
          <a:xfrm>
            <a:off x="6719363" y="3520300"/>
            <a:ext cx="16035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 Vietnam ExtraBold"/>
              <a:buNone/>
              <a:defRPr sz="22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9"/>
          <p:cNvSpPr txBox="1"/>
          <p:nvPr>
            <p:ph idx="8" type="subTitle"/>
          </p:nvPr>
        </p:nvSpPr>
        <p:spPr>
          <a:xfrm>
            <a:off x="6719363" y="1826925"/>
            <a:ext cx="16035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e Vietnam ExtraBold"/>
              <a:buNone/>
              <a:defRPr sz="22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9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/>
          <p:nvPr/>
        </p:nvSpPr>
        <p:spPr>
          <a:xfrm rot="-5400545">
            <a:off x="-414952" y="1101875"/>
            <a:ext cx="15125400" cy="4392600"/>
          </a:xfrm>
          <a:prstGeom prst="triangle">
            <a:avLst>
              <a:gd fmla="val 758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0"/>
          <p:cNvSpPr/>
          <p:nvPr/>
        </p:nvSpPr>
        <p:spPr>
          <a:xfrm flipH="1" rot="5400501">
            <a:off x="-2566725" y="1315675"/>
            <a:ext cx="8231700" cy="3098100"/>
          </a:xfrm>
          <a:prstGeom prst="triangle">
            <a:avLst>
              <a:gd fmla="val 3337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0"/>
          <p:cNvSpPr/>
          <p:nvPr/>
        </p:nvSpPr>
        <p:spPr>
          <a:xfrm flipH="1">
            <a:off x="1529425" y="1821047"/>
            <a:ext cx="568200" cy="303900"/>
          </a:xfrm>
          <a:prstGeom prst="triangle">
            <a:avLst>
              <a:gd fmla="val 7907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0"/>
          <p:cNvSpPr/>
          <p:nvPr/>
        </p:nvSpPr>
        <p:spPr>
          <a:xfrm flipH="1" rot="1735613">
            <a:off x="2922573" y="374063"/>
            <a:ext cx="862737" cy="359862"/>
          </a:xfrm>
          <a:prstGeom prst="triangle">
            <a:avLst>
              <a:gd fmla="val 4077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0"/>
          <p:cNvSpPr/>
          <p:nvPr/>
        </p:nvSpPr>
        <p:spPr>
          <a:xfrm flipH="1">
            <a:off x="6486290" y="455813"/>
            <a:ext cx="862800" cy="360000"/>
          </a:xfrm>
          <a:prstGeom prst="triangle">
            <a:avLst>
              <a:gd fmla="val 7907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0"/>
          <p:cNvSpPr/>
          <p:nvPr/>
        </p:nvSpPr>
        <p:spPr>
          <a:xfrm flipH="1" rot="-2872435">
            <a:off x="6482459" y="4144893"/>
            <a:ext cx="579637" cy="241921"/>
          </a:xfrm>
          <a:prstGeom prst="triangle">
            <a:avLst>
              <a:gd fmla="val 4077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0"/>
          <p:cNvSpPr/>
          <p:nvPr/>
        </p:nvSpPr>
        <p:spPr>
          <a:xfrm flipH="1" rot="10423910">
            <a:off x="4282111" y="3798039"/>
            <a:ext cx="579766" cy="242044"/>
          </a:xfrm>
          <a:prstGeom prst="triangle">
            <a:avLst>
              <a:gd fmla="val 4077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0"/>
          <p:cNvSpPr/>
          <p:nvPr/>
        </p:nvSpPr>
        <p:spPr>
          <a:xfrm rot="9168373">
            <a:off x="8331016" y="3196130"/>
            <a:ext cx="489058" cy="204076"/>
          </a:xfrm>
          <a:prstGeom prst="triangle">
            <a:avLst>
              <a:gd fmla="val 4889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0"/>
          <p:cNvSpPr/>
          <p:nvPr/>
        </p:nvSpPr>
        <p:spPr>
          <a:xfrm flipH="1" rot="10800000">
            <a:off x="1418050" y="4633849"/>
            <a:ext cx="321600" cy="171900"/>
          </a:xfrm>
          <a:prstGeom prst="triangle">
            <a:avLst>
              <a:gd fmla="val 4409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0"/>
          <p:cNvSpPr txBox="1"/>
          <p:nvPr>
            <p:ph type="title"/>
          </p:nvPr>
        </p:nvSpPr>
        <p:spPr>
          <a:xfrm>
            <a:off x="3264900" y="1730575"/>
            <a:ext cx="247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146" name="Google Shape;146;p30"/>
          <p:cNvSpPr txBox="1"/>
          <p:nvPr>
            <p:ph idx="1" type="subTitle"/>
          </p:nvPr>
        </p:nvSpPr>
        <p:spPr>
          <a:xfrm>
            <a:off x="616200" y="3310875"/>
            <a:ext cx="20517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7" name="Google Shape;147;p30"/>
          <p:cNvSpPr txBox="1"/>
          <p:nvPr>
            <p:ph idx="2" type="subTitle"/>
          </p:nvPr>
        </p:nvSpPr>
        <p:spPr>
          <a:xfrm>
            <a:off x="3264900" y="2349588"/>
            <a:ext cx="20517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8" name="Google Shape;148;p30"/>
          <p:cNvSpPr txBox="1"/>
          <p:nvPr>
            <p:ph idx="3" type="subTitle"/>
          </p:nvPr>
        </p:nvSpPr>
        <p:spPr>
          <a:xfrm>
            <a:off x="6257690" y="1433325"/>
            <a:ext cx="20517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9" name="Google Shape;149;p30"/>
          <p:cNvSpPr txBox="1"/>
          <p:nvPr>
            <p:ph idx="4" type="title"/>
          </p:nvPr>
        </p:nvSpPr>
        <p:spPr>
          <a:xfrm>
            <a:off x="6257700" y="815825"/>
            <a:ext cx="247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5" type="title"/>
          </p:nvPr>
        </p:nvSpPr>
        <p:spPr>
          <a:xfrm>
            <a:off x="616200" y="2695775"/>
            <a:ext cx="247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16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/>
          <p:nvPr>
            <p:ph type="title"/>
          </p:nvPr>
        </p:nvSpPr>
        <p:spPr>
          <a:xfrm>
            <a:off x="752200" y="491400"/>
            <a:ext cx="7767600" cy="19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" type="subTitle"/>
          </p:nvPr>
        </p:nvSpPr>
        <p:spPr>
          <a:xfrm>
            <a:off x="4946704" y="3425100"/>
            <a:ext cx="35730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ix Column 3">
  <p:cSld name="CUSTOM_1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/>
          <p:nvPr/>
        </p:nvSpPr>
        <p:spPr>
          <a:xfrm flipH="1" rot="10800000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2"/>
          <p:cNvSpPr/>
          <p:nvPr/>
        </p:nvSpPr>
        <p:spPr>
          <a:xfrm flipH="1" rot="-5400000">
            <a:off x="6596700" y="1293600"/>
            <a:ext cx="38409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2"/>
          <p:cNvSpPr txBox="1"/>
          <p:nvPr>
            <p:ph idx="1" type="subTitle"/>
          </p:nvPr>
        </p:nvSpPr>
        <p:spPr>
          <a:xfrm>
            <a:off x="2262975" y="1477125"/>
            <a:ext cx="45906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2" type="subTitle"/>
          </p:nvPr>
        </p:nvSpPr>
        <p:spPr>
          <a:xfrm>
            <a:off x="1301249" y="3125975"/>
            <a:ext cx="1573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3" type="subTitle"/>
          </p:nvPr>
        </p:nvSpPr>
        <p:spPr>
          <a:xfrm>
            <a:off x="4125473" y="3125975"/>
            <a:ext cx="1573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idx="4" type="subTitle"/>
          </p:nvPr>
        </p:nvSpPr>
        <p:spPr>
          <a:xfrm>
            <a:off x="6838451" y="3125975"/>
            <a:ext cx="1573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2"/>
          <p:cNvSpPr txBox="1"/>
          <p:nvPr>
            <p:ph idx="5" type="subTitle"/>
          </p:nvPr>
        </p:nvSpPr>
        <p:spPr>
          <a:xfrm>
            <a:off x="1301249" y="4104300"/>
            <a:ext cx="1573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2"/>
          <p:cNvSpPr txBox="1"/>
          <p:nvPr>
            <p:ph idx="6" type="subTitle"/>
          </p:nvPr>
        </p:nvSpPr>
        <p:spPr>
          <a:xfrm>
            <a:off x="4125473" y="4104300"/>
            <a:ext cx="1573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2"/>
          <p:cNvSpPr txBox="1"/>
          <p:nvPr>
            <p:ph idx="7" type="subTitle"/>
          </p:nvPr>
        </p:nvSpPr>
        <p:spPr>
          <a:xfrm>
            <a:off x="6838451" y="4104300"/>
            <a:ext cx="15735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0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>
            <a:off x="-7075" y="3399049"/>
            <a:ext cx="3084600" cy="1765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3"/>
          <p:cNvSpPr/>
          <p:nvPr/>
        </p:nvSpPr>
        <p:spPr>
          <a:xfrm flipH="1">
            <a:off x="1371600" y="715319"/>
            <a:ext cx="7772400" cy="4449600"/>
          </a:xfrm>
          <a:prstGeom prst="rtTriangl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3"/>
          <p:cNvSpPr txBox="1"/>
          <p:nvPr>
            <p:ph type="title"/>
          </p:nvPr>
        </p:nvSpPr>
        <p:spPr>
          <a:xfrm>
            <a:off x="616200" y="720000"/>
            <a:ext cx="5261700" cy="24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9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/>
          <p:nvPr/>
        </p:nvSpPr>
        <p:spPr>
          <a:xfrm rot="5399455">
            <a:off x="-5456102" y="1101875"/>
            <a:ext cx="15125400" cy="4392600"/>
          </a:xfrm>
          <a:prstGeom prst="triangle">
            <a:avLst>
              <a:gd fmla="val 75868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4"/>
          <p:cNvSpPr/>
          <p:nvPr/>
        </p:nvSpPr>
        <p:spPr>
          <a:xfrm flipH="1" rot="7927565">
            <a:off x="2252299" y="2285486"/>
            <a:ext cx="579637" cy="241921"/>
          </a:xfrm>
          <a:prstGeom prst="triangle">
            <a:avLst>
              <a:gd fmla="val 4077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4"/>
          <p:cNvSpPr/>
          <p:nvPr/>
        </p:nvSpPr>
        <p:spPr>
          <a:xfrm rot="-1631627">
            <a:off x="295472" y="931618"/>
            <a:ext cx="489058" cy="204076"/>
          </a:xfrm>
          <a:prstGeom prst="triangle">
            <a:avLst>
              <a:gd fmla="val 4889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4"/>
          <p:cNvSpPr/>
          <p:nvPr/>
        </p:nvSpPr>
        <p:spPr>
          <a:xfrm flipH="1" rot="-5399499">
            <a:off x="3783294" y="1696675"/>
            <a:ext cx="8231700" cy="3098100"/>
          </a:xfrm>
          <a:prstGeom prst="triangle">
            <a:avLst>
              <a:gd fmla="val 3337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4"/>
          <p:cNvSpPr/>
          <p:nvPr/>
        </p:nvSpPr>
        <p:spPr>
          <a:xfrm flipH="1" rot="10800000">
            <a:off x="7043794" y="3484328"/>
            <a:ext cx="568200" cy="303900"/>
          </a:xfrm>
          <a:prstGeom prst="triangle">
            <a:avLst>
              <a:gd fmla="val 79071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4"/>
          <p:cNvSpPr/>
          <p:nvPr/>
        </p:nvSpPr>
        <p:spPr>
          <a:xfrm flipH="1" rot="-9064387">
            <a:off x="5647909" y="4453399"/>
            <a:ext cx="862737" cy="359862"/>
          </a:xfrm>
          <a:prstGeom prst="triangle">
            <a:avLst>
              <a:gd fmla="val 4077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4"/>
          <p:cNvSpPr/>
          <p:nvPr/>
        </p:nvSpPr>
        <p:spPr>
          <a:xfrm flipH="1">
            <a:off x="7708619" y="1304701"/>
            <a:ext cx="321600" cy="171900"/>
          </a:xfrm>
          <a:prstGeom prst="triangle">
            <a:avLst>
              <a:gd fmla="val 44091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4"/>
          <p:cNvSpPr/>
          <p:nvPr/>
        </p:nvSpPr>
        <p:spPr>
          <a:xfrm flipH="1" rot="-376090">
            <a:off x="4281592" y="1689367"/>
            <a:ext cx="579766" cy="242044"/>
          </a:xfrm>
          <a:prstGeom prst="triangle">
            <a:avLst>
              <a:gd fmla="val 4077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4"/>
          <p:cNvSpPr txBox="1"/>
          <p:nvPr>
            <p:ph type="title"/>
          </p:nvPr>
        </p:nvSpPr>
        <p:spPr>
          <a:xfrm>
            <a:off x="540000" y="491400"/>
            <a:ext cx="82758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179" name="Google Shape;179;p34"/>
          <p:cNvSpPr txBox="1"/>
          <p:nvPr>
            <p:ph idx="1" type="subTitle"/>
          </p:nvPr>
        </p:nvSpPr>
        <p:spPr>
          <a:xfrm>
            <a:off x="844800" y="3352200"/>
            <a:ext cx="1914000" cy="10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2">
  <p:cSld name="CUSTOM_9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/>
          <p:nvPr/>
        </p:nvSpPr>
        <p:spPr>
          <a:xfrm rot="3599646">
            <a:off x="-1179039" y="2803579"/>
            <a:ext cx="6183096" cy="2327088"/>
          </a:xfrm>
          <a:prstGeom prst="triangle">
            <a:avLst>
              <a:gd fmla="val 5228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5"/>
          <p:cNvSpPr/>
          <p:nvPr/>
        </p:nvSpPr>
        <p:spPr>
          <a:xfrm flipH="1" rot="-10799393">
            <a:off x="1464075" y="-3417"/>
            <a:ext cx="8496300" cy="1998000"/>
          </a:xfrm>
          <a:prstGeom prst="triangle">
            <a:avLst>
              <a:gd fmla="val 758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5"/>
          <p:cNvSpPr/>
          <p:nvPr/>
        </p:nvSpPr>
        <p:spPr>
          <a:xfrm rot="8271839">
            <a:off x="8029111" y="2669652"/>
            <a:ext cx="386351" cy="161422"/>
          </a:xfrm>
          <a:prstGeom prst="triangle">
            <a:avLst>
              <a:gd fmla="val 4077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5"/>
          <p:cNvSpPr/>
          <p:nvPr/>
        </p:nvSpPr>
        <p:spPr>
          <a:xfrm rot="5400000">
            <a:off x="451794" y="894324"/>
            <a:ext cx="378900" cy="202500"/>
          </a:xfrm>
          <a:prstGeom prst="triangle">
            <a:avLst>
              <a:gd fmla="val 7907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5"/>
          <p:cNvSpPr/>
          <p:nvPr/>
        </p:nvSpPr>
        <p:spPr>
          <a:xfrm rot="3664910">
            <a:off x="2227189" y="1655151"/>
            <a:ext cx="575110" cy="239957"/>
          </a:xfrm>
          <a:prstGeom prst="triangle">
            <a:avLst>
              <a:gd fmla="val 4077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5"/>
          <p:cNvSpPr/>
          <p:nvPr/>
        </p:nvSpPr>
        <p:spPr>
          <a:xfrm rot="-5400000">
            <a:off x="6737501" y="4245443"/>
            <a:ext cx="214500" cy="114600"/>
          </a:xfrm>
          <a:prstGeom prst="triangle">
            <a:avLst>
              <a:gd fmla="val 4409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5"/>
          <p:cNvSpPr/>
          <p:nvPr/>
        </p:nvSpPr>
        <p:spPr>
          <a:xfrm flipH="1" rot="-3767358">
            <a:off x="7404303" y="1083032"/>
            <a:ext cx="726276" cy="302833"/>
          </a:xfrm>
          <a:prstGeom prst="triangle">
            <a:avLst>
              <a:gd fmla="val 4889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5"/>
          <p:cNvSpPr txBox="1"/>
          <p:nvPr>
            <p:ph type="title"/>
          </p:nvPr>
        </p:nvSpPr>
        <p:spPr>
          <a:xfrm>
            <a:off x="540000" y="491400"/>
            <a:ext cx="81000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189" name="Google Shape;189;p35"/>
          <p:cNvSpPr txBox="1"/>
          <p:nvPr>
            <p:ph idx="1" type="subTitle"/>
          </p:nvPr>
        </p:nvSpPr>
        <p:spPr>
          <a:xfrm>
            <a:off x="844800" y="3352200"/>
            <a:ext cx="1914000" cy="10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9_1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/>
          <p:nvPr/>
        </p:nvSpPr>
        <p:spPr>
          <a:xfrm rot="-1800354">
            <a:off x="-498589" y="-922996"/>
            <a:ext cx="6183096" cy="2327088"/>
          </a:xfrm>
          <a:prstGeom prst="triangle">
            <a:avLst>
              <a:gd fmla="val 5228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6"/>
          <p:cNvSpPr/>
          <p:nvPr/>
        </p:nvSpPr>
        <p:spPr>
          <a:xfrm>
            <a:off x="7381360" y="719988"/>
            <a:ext cx="378900" cy="202500"/>
          </a:xfrm>
          <a:prstGeom prst="triangle">
            <a:avLst>
              <a:gd fmla="val 7907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6"/>
          <p:cNvSpPr/>
          <p:nvPr/>
        </p:nvSpPr>
        <p:spPr>
          <a:xfrm rot="-545">
            <a:off x="-3428352" y="2572950"/>
            <a:ext cx="15125400" cy="4392600"/>
          </a:xfrm>
          <a:prstGeom prst="triangle">
            <a:avLst>
              <a:gd fmla="val 758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6"/>
          <p:cNvSpPr/>
          <p:nvPr/>
        </p:nvSpPr>
        <p:spPr>
          <a:xfrm flipH="1" rot="2527565">
            <a:off x="7280976" y="2523020"/>
            <a:ext cx="579637" cy="241921"/>
          </a:xfrm>
          <a:prstGeom prst="triangle">
            <a:avLst>
              <a:gd fmla="val 4077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6"/>
          <p:cNvSpPr/>
          <p:nvPr/>
        </p:nvSpPr>
        <p:spPr>
          <a:xfrm rot="-7031627">
            <a:off x="4907401" y="4395684"/>
            <a:ext cx="489058" cy="204076"/>
          </a:xfrm>
          <a:prstGeom prst="triangle">
            <a:avLst>
              <a:gd fmla="val 4889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6"/>
          <p:cNvSpPr txBox="1"/>
          <p:nvPr>
            <p:ph type="title"/>
          </p:nvPr>
        </p:nvSpPr>
        <p:spPr>
          <a:xfrm>
            <a:off x="540000" y="491400"/>
            <a:ext cx="81000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" type="subTitle"/>
          </p:nvPr>
        </p:nvSpPr>
        <p:spPr>
          <a:xfrm>
            <a:off x="6613800" y="3352200"/>
            <a:ext cx="1914000" cy="10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4">
  <p:cSld name="CUSTOM_8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/>
          <p:nvPr/>
        </p:nvSpPr>
        <p:spPr>
          <a:xfrm rot="-5400000">
            <a:off x="5379100" y="1380000"/>
            <a:ext cx="5149500" cy="2380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7"/>
          <p:cNvSpPr/>
          <p:nvPr/>
        </p:nvSpPr>
        <p:spPr>
          <a:xfrm flipH="1" rot="5400454">
            <a:off x="-1715103" y="2314500"/>
            <a:ext cx="4545900" cy="1115100"/>
          </a:xfrm>
          <a:prstGeom prst="triangle">
            <a:avLst>
              <a:gd fmla="val 2094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7"/>
          <p:cNvSpPr txBox="1"/>
          <p:nvPr>
            <p:ph idx="1" type="subTitle"/>
          </p:nvPr>
        </p:nvSpPr>
        <p:spPr>
          <a:xfrm>
            <a:off x="1054050" y="1544250"/>
            <a:ext cx="29679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2" name="Google Shape;202;p37"/>
          <p:cNvSpPr txBox="1"/>
          <p:nvPr>
            <p:ph type="title"/>
          </p:nvPr>
        </p:nvSpPr>
        <p:spPr>
          <a:xfrm>
            <a:off x="823550" y="491400"/>
            <a:ext cx="753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/>
          <p:nvPr/>
        </p:nvSpPr>
        <p:spPr>
          <a:xfrm rot="5400000">
            <a:off x="-468300" y="4683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1"/>
          <p:cNvSpPr/>
          <p:nvPr/>
        </p:nvSpPr>
        <p:spPr>
          <a:xfrm rot="-5400000">
            <a:off x="6596700" y="2597700"/>
            <a:ext cx="3840900" cy="1253700"/>
          </a:xfrm>
          <a:prstGeom prst="rtTriangl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1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5">
  <p:cSld name="CUSTOM_8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/>
          <p:nvPr/>
        </p:nvSpPr>
        <p:spPr>
          <a:xfrm rot="-5400454">
            <a:off x="6313047" y="2314500"/>
            <a:ext cx="4545900" cy="1115100"/>
          </a:xfrm>
          <a:prstGeom prst="triangle">
            <a:avLst>
              <a:gd fmla="val 2094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8"/>
          <p:cNvSpPr/>
          <p:nvPr/>
        </p:nvSpPr>
        <p:spPr>
          <a:xfrm flipH="1" rot="5400000">
            <a:off x="-1384500" y="1380000"/>
            <a:ext cx="5149500" cy="2380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8"/>
          <p:cNvSpPr txBox="1"/>
          <p:nvPr>
            <p:ph idx="1" type="subTitle"/>
          </p:nvPr>
        </p:nvSpPr>
        <p:spPr>
          <a:xfrm>
            <a:off x="5122050" y="1544250"/>
            <a:ext cx="29679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7" name="Google Shape;207;p38"/>
          <p:cNvSpPr txBox="1"/>
          <p:nvPr>
            <p:ph type="title"/>
          </p:nvPr>
        </p:nvSpPr>
        <p:spPr>
          <a:xfrm>
            <a:off x="823450" y="491400"/>
            <a:ext cx="753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5"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/>
          <p:nvPr/>
        </p:nvSpPr>
        <p:spPr>
          <a:xfrm flipH="1">
            <a:off x="2732800" y="1468200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9"/>
          <p:cNvSpPr/>
          <p:nvPr/>
        </p:nvSpPr>
        <p:spPr>
          <a:xfrm rot="5400000">
            <a:off x="-584250" y="58425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9"/>
          <p:cNvSpPr txBox="1"/>
          <p:nvPr>
            <p:ph idx="1" type="subTitle"/>
          </p:nvPr>
        </p:nvSpPr>
        <p:spPr>
          <a:xfrm>
            <a:off x="616200" y="1626750"/>
            <a:ext cx="33696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9"/>
          <p:cNvSpPr txBox="1"/>
          <p:nvPr>
            <p:ph type="title"/>
          </p:nvPr>
        </p:nvSpPr>
        <p:spPr>
          <a:xfrm>
            <a:off x="616200" y="491400"/>
            <a:ext cx="4032000" cy="9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213" name="Google Shape;213;p39"/>
          <p:cNvSpPr txBox="1"/>
          <p:nvPr/>
        </p:nvSpPr>
        <p:spPr>
          <a:xfrm>
            <a:off x="616200" y="3832375"/>
            <a:ext cx="35793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b="1" i="0" lang="en-GB" sz="1200" u="none" cap="none" strike="noStrike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-GB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b="1" i="0" lang="en-GB" sz="1200" u="none" cap="none" strike="noStrike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-GB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infographics &amp; images by </a:t>
            </a:r>
            <a:r>
              <a:rPr b="1" i="0" lang="en-GB" sz="1200" u="none" cap="none" strike="noStrike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 </a:t>
            </a:r>
            <a:r>
              <a:rPr b="0" i="0" lang="en-GB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 illustrations by </a:t>
            </a:r>
            <a:r>
              <a:rPr b="1" i="0" lang="en-GB" sz="1200" u="none" cap="none" strike="noStrike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endParaRPr b="1" i="0" sz="1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CUSTOM_7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/>
          <p:nvPr/>
        </p:nvSpPr>
        <p:spPr>
          <a:xfrm flipH="1" rot="-10799546">
            <a:off x="-2" y="300"/>
            <a:ext cx="4545900" cy="1131600"/>
          </a:xfrm>
          <a:prstGeom prst="triangle">
            <a:avLst>
              <a:gd fmla="val 2944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0"/>
          <p:cNvSpPr txBox="1"/>
          <p:nvPr>
            <p:ph idx="1" type="body"/>
          </p:nvPr>
        </p:nvSpPr>
        <p:spPr>
          <a:xfrm>
            <a:off x="4572000" y="1544250"/>
            <a:ext cx="3761700" cy="28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7" name="Google Shape;217;p40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218" name="Google Shape;218;p40"/>
          <p:cNvSpPr txBox="1"/>
          <p:nvPr>
            <p:ph idx="2" type="body"/>
          </p:nvPr>
        </p:nvSpPr>
        <p:spPr>
          <a:xfrm>
            <a:off x="540000" y="1544250"/>
            <a:ext cx="4032000" cy="28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9" name="Google Shape;219;p40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7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/>
          <p:nvPr/>
        </p:nvSpPr>
        <p:spPr>
          <a:xfrm>
            <a:off x="0" y="3674700"/>
            <a:ext cx="2568600" cy="14706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1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223" name="Google Shape;223;p41"/>
          <p:cNvSpPr txBox="1"/>
          <p:nvPr>
            <p:ph idx="1" type="body"/>
          </p:nvPr>
        </p:nvSpPr>
        <p:spPr>
          <a:xfrm>
            <a:off x="4516250" y="1544250"/>
            <a:ext cx="4123800" cy="28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⃤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4" name="Google Shape;224;p41"/>
          <p:cNvSpPr txBox="1"/>
          <p:nvPr>
            <p:ph idx="2" type="subTitle"/>
          </p:nvPr>
        </p:nvSpPr>
        <p:spPr>
          <a:xfrm>
            <a:off x="616225" y="1544250"/>
            <a:ext cx="29679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1"/>
          <p:cNvSpPr txBox="1"/>
          <p:nvPr>
            <p:ph idx="3" type="subTitle"/>
          </p:nvPr>
        </p:nvSpPr>
        <p:spPr>
          <a:xfrm>
            <a:off x="616225" y="2456000"/>
            <a:ext cx="18666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1"/>
          <p:cNvSpPr/>
          <p:nvPr/>
        </p:nvSpPr>
        <p:spPr>
          <a:xfrm rot="10800000">
            <a:off x="695370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CUSTOM_19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/>
          <p:nvPr/>
        </p:nvSpPr>
        <p:spPr>
          <a:xfrm flipH="1" rot="10800000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2"/>
          <p:cNvSpPr/>
          <p:nvPr/>
        </p:nvSpPr>
        <p:spPr>
          <a:xfrm rot="10800000">
            <a:off x="6953700" y="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2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231" name="Google Shape;231;p42"/>
          <p:cNvSpPr txBox="1"/>
          <p:nvPr>
            <p:ph idx="1" type="body"/>
          </p:nvPr>
        </p:nvSpPr>
        <p:spPr>
          <a:xfrm>
            <a:off x="616200" y="1391850"/>
            <a:ext cx="79524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/>
          <p:nvPr/>
        </p:nvSpPr>
        <p:spPr>
          <a:xfrm>
            <a:off x="1886216" y="4155000"/>
            <a:ext cx="1726800" cy="9885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2"/>
          <p:cNvSpPr/>
          <p:nvPr/>
        </p:nvSpPr>
        <p:spPr>
          <a:xfrm rot="5400000">
            <a:off x="-1833000" y="1832850"/>
            <a:ext cx="8573400" cy="4907700"/>
          </a:xfrm>
          <a:prstGeom prst="rtTriangl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2"/>
          <p:cNvSpPr txBox="1"/>
          <p:nvPr>
            <p:ph type="title"/>
          </p:nvPr>
        </p:nvSpPr>
        <p:spPr>
          <a:xfrm flipH="1">
            <a:off x="616300" y="720000"/>
            <a:ext cx="2895600" cy="18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2" type="title"/>
          </p:nvPr>
        </p:nvSpPr>
        <p:spPr>
          <a:xfrm flipH="1">
            <a:off x="616300" y="3795175"/>
            <a:ext cx="16353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27" name="Google Shape;27;p12"/>
          <p:cNvSpPr txBox="1"/>
          <p:nvPr>
            <p:ph idx="1" type="subTitle"/>
          </p:nvPr>
        </p:nvSpPr>
        <p:spPr>
          <a:xfrm flipH="1">
            <a:off x="5312925" y="3960725"/>
            <a:ext cx="30936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/>
          <p:nvPr/>
        </p:nvSpPr>
        <p:spPr>
          <a:xfrm rot="10800000">
            <a:off x="4362600" y="-8325"/>
            <a:ext cx="4781400" cy="2736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3"/>
          <p:cNvSpPr/>
          <p:nvPr/>
        </p:nvSpPr>
        <p:spPr>
          <a:xfrm>
            <a:off x="0" y="3933000"/>
            <a:ext cx="2115000" cy="1210500"/>
          </a:xfrm>
          <a:prstGeom prst="rtTriangl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3"/>
          <p:cNvSpPr txBox="1"/>
          <p:nvPr>
            <p:ph idx="1" type="subTitle"/>
          </p:nvPr>
        </p:nvSpPr>
        <p:spPr>
          <a:xfrm>
            <a:off x="1543480" y="1998800"/>
            <a:ext cx="18666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2" type="subTitle"/>
          </p:nvPr>
        </p:nvSpPr>
        <p:spPr>
          <a:xfrm>
            <a:off x="1543467" y="2959350"/>
            <a:ext cx="2439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" name="Google Shape;34;p13"/>
          <p:cNvSpPr txBox="1"/>
          <p:nvPr>
            <p:ph idx="3" type="subTitle"/>
          </p:nvPr>
        </p:nvSpPr>
        <p:spPr>
          <a:xfrm>
            <a:off x="5694620" y="1998800"/>
            <a:ext cx="18666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4" type="subTitle"/>
          </p:nvPr>
        </p:nvSpPr>
        <p:spPr>
          <a:xfrm>
            <a:off x="5694633" y="2959350"/>
            <a:ext cx="2439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/>
          <p:nvPr/>
        </p:nvSpPr>
        <p:spPr>
          <a:xfrm flipH="1" rot="10800000">
            <a:off x="0" y="0"/>
            <a:ext cx="2190300" cy="1253700"/>
          </a:xfrm>
          <a:prstGeom prst="rtTriangl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0" y="38898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616200" y="1973475"/>
            <a:ext cx="3264000" cy="19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4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title"/>
          </p:nvPr>
        </p:nvSpPr>
        <p:spPr>
          <a:xfrm>
            <a:off x="616200" y="491400"/>
            <a:ext cx="2926500" cy="28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/>
          <p:nvPr/>
        </p:nvSpPr>
        <p:spPr>
          <a:xfrm flipH="1">
            <a:off x="5530834" y="4155000"/>
            <a:ext cx="1726800" cy="9885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6"/>
          <p:cNvSpPr/>
          <p:nvPr/>
        </p:nvSpPr>
        <p:spPr>
          <a:xfrm flipH="1" rot="-5400000">
            <a:off x="2403450" y="1832850"/>
            <a:ext cx="8573400" cy="4907700"/>
          </a:xfrm>
          <a:prstGeom prst="rtTriangl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6"/>
          <p:cNvSpPr txBox="1"/>
          <p:nvPr>
            <p:ph type="title"/>
          </p:nvPr>
        </p:nvSpPr>
        <p:spPr>
          <a:xfrm>
            <a:off x="5374475" y="720000"/>
            <a:ext cx="3153300" cy="18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2" type="title"/>
          </p:nvPr>
        </p:nvSpPr>
        <p:spPr>
          <a:xfrm>
            <a:off x="6907825" y="3795175"/>
            <a:ext cx="16539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48" name="Google Shape;48;p16"/>
          <p:cNvSpPr txBox="1"/>
          <p:nvPr>
            <p:ph idx="1" type="subTitle"/>
          </p:nvPr>
        </p:nvSpPr>
        <p:spPr>
          <a:xfrm>
            <a:off x="720000" y="3960725"/>
            <a:ext cx="29919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/>
          <p:nvPr/>
        </p:nvSpPr>
        <p:spPr>
          <a:xfrm rot="9395685">
            <a:off x="5208650" y="2137922"/>
            <a:ext cx="1255941" cy="690506"/>
          </a:xfrm>
          <a:prstGeom prst="triangle">
            <a:avLst>
              <a:gd fmla="val 6724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7"/>
          <p:cNvSpPr/>
          <p:nvPr/>
        </p:nvSpPr>
        <p:spPr>
          <a:xfrm flipH="1" rot="7057689">
            <a:off x="4749232" y="3482137"/>
            <a:ext cx="976212" cy="462278"/>
          </a:xfrm>
          <a:prstGeom prst="triangle">
            <a:avLst>
              <a:gd fmla="val 6724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7"/>
          <p:cNvSpPr/>
          <p:nvPr/>
        </p:nvSpPr>
        <p:spPr>
          <a:xfrm flipH="1" rot="593356">
            <a:off x="4530915" y="1856236"/>
            <a:ext cx="2415795" cy="1849932"/>
          </a:xfrm>
          <a:prstGeom prst="triangle">
            <a:avLst>
              <a:gd fmla="val 67868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7"/>
          <p:cNvSpPr/>
          <p:nvPr/>
        </p:nvSpPr>
        <p:spPr>
          <a:xfrm rot="-1404315">
            <a:off x="2679409" y="3087050"/>
            <a:ext cx="1255941" cy="690506"/>
          </a:xfrm>
          <a:prstGeom prst="triangle">
            <a:avLst>
              <a:gd fmla="val 6724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7"/>
          <p:cNvSpPr/>
          <p:nvPr/>
        </p:nvSpPr>
        <p:spPr>
          <a:xfrm flipH="1" rot="-3742311">
            <a:off x="3418556" y="1971064"/>
            <a:ext cx="976212" cy="462278"/>
          </a:xfrm>
          <a:prstGeom prst="triangle">
            <a:avLst>
              <a:gd fmla="val 6724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7"/>
          <p:cNvSpPr/>
          <p:nvPr/>
        </p:nvSpPr>
        <p:spPr>
          <a:xfrm flipH="1" rot="-10206644">
            <a:off x="2197290" y="2209309"/>
            <a:ext cx="2415795" cy="1849932"/>
          </a:xfrm>
          <a:prstGeom prst="triangle">
            <a:avLst>
              <a:gd fmla="val 67868" name="adj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7"/>
          <p:cNvSpPr/>
          <p:nvPr/>
        </p:nvSpPr>
        <p:spPr>
          <a:xfrm rot="10800000">
            <a:off x="6953700" y="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7"/>
          <p:cNvSpPr txBox="1"/>
          <p:nvPr>
            <p:ph hasCustomPrompt="1" type="title"/>
          </p:nvPr>
        </p:nvSpPr>
        <p:spPr>
          <a:xfrm>
            <a:off x="2799913" y="2161475"/>
            <a:ext cx="1834500" cy="14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7"/>
          <p:cNvSpPr txBox="1"/>
          <p:nvPr>
            <p:ph idx="1" type="subTitle"/>
          </p:nvPr>
        </p:nvSpPr>
        <p:spPr>
          <a:xfrm>
            <a:off x="616200" y="1887275"/>
            <a:ext cx="18345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2" type="subTitle"/>
          </p:nvPr>
        </p:nvSpPr>
        <p:spPr>
          <a:xfrm>
            <a:off x="6793250" y="1887275"/>
            <a:ext cx="18345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3"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4" type="subTitle"/>
          </p:nvPr>
        </p:nvSpPr>
        <p:spPr>
          <a:xfrm>
            <a:off x="616200" y="2734800"/>
            <a:ext cx="1884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2" name="Google Shape;62;p17"/>
          <p:cNvSpPr txBox="1"/>
          <p:nvPr>
            <p:ph idx="5" type="subTitle"/>
          </p:nvPr>
        </p:nvSpPr>
        <p:spPr>
          <a:xfrm>
            <a:off x="6793252" y="2734800"/>
            <a:ext cx="18843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7"/>
          <p:cNvSpPr txBox="1"/>
          <p:nvPr>
            <p:ph hasCustomPrompt="1" idx="6" type="title"/>
          </p:nvPr>
        </p:nvSpPr>
        <p:spPr>
          <a:xfrm>
            <a:off x="4515713" y="2282900"/>
            <a:ext cx="1834500" cy="14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idx="1" type="body"/>
          </p:nvPr>
        </p:nvSpPr>
        <p:spPr>
          <a:xfrm>
            <a:off x="540000" y="1544250"/>
            <a:ext cx="8100000" cy="28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●"/>
              <a:defRPr b="0" i="0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○"/>
              <a:defRPr b="0" i="0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●"/>
              <a:defRPr b="0" i="0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○"/>
              <a:defRPr b="0" i="0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●"/>
              <a:defRPr b="0" i="0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○"/>
              <a:defRPr b="0" i="0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b="0" i="0" sz="4100" u="none" cap="none" strike="noStrik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b="0" i="0" sz="4100" u="none" cap="none" strike="noStrik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b="0" i="0" sz="4100" u="none" cap="none" strike="noStrik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b="0" i="0" sz="4100" u="none" cap="none" strike="noStrik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b="0" i="0" sz="4100" u="none" cap="none" strike="noStrik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b="0" i="0" sz="4100" u="none" cap="none" strike="noStrik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b="0" i="0" sz="4100" u="none" cap="none" strike="noStrik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b="0" i="0" sz="4100" u="none" cap="none" strike="noStrik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b="0" i="0" sz="4100" u="none" cap="none" strike="noStrik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"/>
          <p:cNvSpPr txBox="1"/>
          <p:nvPr>
            <p:ph idx="1" type="subTitle"/>
          </p:nvPr>
        </p:nvSpPr>
        <p:spPr>
          <a:xfrm>
            <a:off x="616200" y="3913200"/>
            <a:ext cx="60159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>
                <a:latin typeface="Libre Franklin"/>
                <a:ea typeface="Libre Franklin"/>
                <a:cs typeface="Libre Franklin"/>
                <a:sym typeface="Libre Franklin"/>
              </a:rPr>
              <a:t>553ª Reunião Ordinária do CoC-CECH</a:t>
            </a:r>
            <a:endParaRPr b="1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>
                <a:latin typeface="Libre Franklin"/>
                <a:ea typeface="Libre Franklin"/>
                <a:cs typeface="Libre Franklin"/>
                <a:sym typeface="Libre Franklin"/>
              </a:rPr>
              <a:t>10 de novembro de 2021</a:t>
            </a:r>
            <a:endParaRPr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7" name="Google Shape;237;p1"/>
          <p:cNvSpPr txBox="1"/>
          <p:nvPr>
            <p:ph type="ctrTitle"/>
          </p:nvPr>
        </p:nvSpPr>
        <p:spPr>
          <a:xfrm>
            <a:off x="590600" y="491400"/>
            <a:ext cx="7235700" cy="30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Apreciação de proposta de novo logo do CECH</a:t>
            </a:r>
            <a:endParaRPr/>
          </a:p>
        </p:txBody>
      </p:sp>
      <p:pic>
        <p:nvPicPr>
          <p:cNvPr id="238" name="Google Shape;23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9500" y="3427750"/>
            <a:ext cx="2028825" cy="127635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a4bb508b6_0_60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Aplicação comemorativa</a:t>
            </a:r>
            <a:endParaRPr/>
          </a:p>
        </p:txBody>
      </p:sp>
      <p:pic>
        <p:nvPicPr>
          <p:cNvPr id="244" name="Google Shape;244;gfa4bb508b6_0_60"/>
          <p:cNvPicPr preferRelativeResize="0"/>
          <p:nvPr/>
        </p:nvPicPr>
        <p:blipFill rotWithShape="1">
          <a:blip r:embed="rId3">
            <a:alphaModFix/>
          </a:blip>
          <a:srcRect b="78605" l="24191" r="23024" t="10925"/>
          <a:stretch/>
        </p:blipFill>
        <p:spPr>
          <a:xfrm>
            <a:off x="257450" y="1521952"/>
            <a:ext cx="8665100" cy="24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a4bb508b6_0_33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Aplicação horizontal</a:t>
            </a:r>
            <a:endParaRPr/>
          </a:p>
        </p:txBody>
      </p:sp>
      <p:pic>
        <p:nvPicPr>
          <p:cNvPr id="250" name="Google Shape;250;gfa4bb508b6_0_33"/>
          <p:cNvPicPr preferRelativeResize="0"/>
          <p:nvPr/>
        </p:nvPicPr>
        <p:blipFill rotWithShape="1">
          <a:blip r:embed="rId3">
            <a:alphaModFix/>
          </a:blip>
          <a:srcRect b="69861" l="22819" r="23926" t="19348"/>
          <a:stretch/>
        </p:blipFill>
        <p:spPr>
          <a:xfrm>
            <a:off x="358875" y="1503601"/>
            <a:ext cx="8462250" cy="2425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fa4bb508b6_0_44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Aplicação vertical</a:t>
            </a:r>
            <a:endParaRPr/>
          </a:p>
        </p:txBody>
      </p:sp>
      <p:pic>
        <p:nvPicPr>
          <p:cNvPr id="256" name="Google Shape;256;gfa4bb508b6_0_44"/>
          <p:cNvPicPr preferRelativeResize="0"/>
          <p:nvPr/>
        </p:nvPicPr>
        <p:blipFill rotWithShape="1">
          <a:blip r:embed="rId3">
            <a:alphaModFix/>
          </a:blip>
          <a:srcRect b="66008" l="33835" r="34944" t="20159"/>
          <a:stretch/>
        </p:blipFill>
        <p:spPr>
          <a:xfrm>
            <a:off x="1588601" y="1477525"/>
            <a:ext cx="5516500" cy="345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a4bb508b6_0_52"/>
          <p:cNvSpPr txBox="1"/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Aplicação reduzida</a:t>
            </a:r>
            <a:endParaRPr/>
          </a:p>
        </p:txBody>
      </p:sp>
      <p:pic>
        <p:nvPicPr>
          <p:cNvPr id="262" name="Google Shape;262;gfa4bb508b6_0_52"/>
          <p:cNvPicPr preferRelativeResize="0"/>
          <p:nvPr/>
        </p:nvPicPr>
        <p:blipFill rotWithShape="1">
          <a:blip r:embed="rId3">
            <a:alphaModFix/>
          </a:blip>
          <a:srcRect b="67696" l="40760" r="40721" t="19210"/>
          <a:stretch/>
        </p:blipFill>
        <p:spPr>
          <a:xfrm>
            <a:off x="2643950" y="1301300"/>
            <a:ext cx="3710449" cy="371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fa4bb508b6_0_71"/>
          <p:cNvPicPr preferRelativeResize="0"/>
          <p:nvPr/>
        </p:nvPicPr>
        <p:blipFill rotWithShape="1">
          <a:blip r:embed="rId3">
            <a:alphaModFix/>
          </a:blip>
          <a:srcRect b="62972" l="0" r="0" t="0"/>
          <a:stretch/>
        </p:blipFill>
        <p:spPr>
          <a:xfrm>
            <a:off x="152400" y="304800"/>
            <a:ext cx="8612650" cy="45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fa4bb508b6_0_75"/>
          <p:cNvPicPr preferRelativeResize="0"/>
          <p:nvPr/>
        </p:nvPicPr>
        <p:blipFill rotWithShape="1">
          <a:blip r:embed="rId3">
            <a:alphaModFix/>
          </a:blip>
          <a:srcRect b="4753" l="2694" r="54125" t="59556"/>
          <a:stretch/>
        </p:blipFill>
        <p:spPr>
          <a:xfrm>
            <a:off x="2500150" y="149700"/>
            <a:ext cx="4143702" cy="484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sometric SEO Strategy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FC100"/>
      </a:accent1>
      <a:accent2>
        <a:srgbClr val="000000"/>
      </a:accent2>
      <a:accent3>
        <a:srgbClr val="434343"/>
      </a:accent3>
      <a:accent4>
        <a:srgbClr val="F3F3F3"/>
      </a:accent4>
      <a:accent5>
        <a:srgbClr val="FFC100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